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1" r:id="rId6"/>
    <p:sldId id="283" r:id="rId7"/>
    <p:sldId id="265" r:id="rId8"/>
    <p:sldId id="263" r:id="rId9"/>
    <p:sldId id="269" r:id="rId10"/>
    <p:sldId id="284" r:id="rId11"/>
    <p:sldId id="285" r:id="rId12"/>
    <p:sldId id="286" r:id="rId13"/>
    <p:sldId id="287" r:id="rId14"/>
    <p:sldId id="288" r:id="rId15"/>
    <p:sldId id="289" r:id="rId16"/>
    <p:sldId id="271" r:id="rId17"/>
    <p:sldId id="272" r:id="rId18"/>
    <p:sldId id="290" r:id="rId19"/>
    <p:sldId id="291" r:id="rId20"/>
    <p:sldId id="292" r:id="rId21"/>
    <p:sldId id="293" r:id="rId22"/>
    <p:sldId id="294" r:id="rId23"/>
    <p:sldId id="295" r:id="rId24"/>
    <p:sldId id="282" r:id="rId25"/>
    <p:sldId id="296" r:id="rId26"/>
    <p:sldId id="297" r:id="rId27"/>
    <p:sldId id="298" r:id="rId28"/>
    <p:sldId id="29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shi" userId="9c186df9-7a0f-4ca8-a65b-7acc6ff6802b" providerId="ADAL" clId="{3E26D6C9-0D40-4079-98AB-15ADE6A8B4EA}"/>
    <pc:docChg chg="modSld">
      <pc:chgData name="Rishi" userId="9c186df9-7a0f-4ca8-a65b-7acc6ff6802b" providerId="ADAL" clId="{3E26D6C9-0D40-4079-98AB-15ADE6A8B4EA}" dt="2021-02-04T19:52:26.432" v="0" actId="33639"/>
      <pc:docMkLst>
        <pc:docMk/>
      </pc:docMkLst>
      <pc:sldChg chg="delSp mod">
        <pc:chgData name="Rishi" userId="9c186df9-7a0f-4ca8-a65b-7acc6ff6802b" providerId="ADAL" clId="{3E26D6C9-0D40-4079-98AB-15ADE6A8B4EA}" dt="2021-02-04T19:52:26.432" v="0" actId="33639"/>
        <pc:sldMkLst>
          <pc:docMk/>
          <pc:sldMk cId="3172915171" sldId="269"/>
        </pc:sldMkLst>
        <pc:grpChg chg="del">
          <ac:chgData name="Rishi" userId="9c186df9-7a0f-4ca8-a65b-7acc6ff6802b" providerId="ADAL" clId="{3E26D6C9-0D40-4079-98AB-15ADE6A8B4EA}" dt="2021-02-04T19:52:26.432" v="0" actId="33639"/>
          <ac:grpSpMkLst>
            <pc:docMk/>
            <pc:sldMk cId="3172915171" sldId="269"/>
            <ac:grpSpMk id="20" creationId="{8435E52A-1198-46ED-BF7A-4F65C0EA2B39}"/>
          </ac:grpSpMkLst>
        </pc:grpChg>
        <pc:grpChg chg="del">
          <ac:chgData name="Rishi" userId="9c186df9-7a0f-4ca8-a65b-7acc6ff6802b" providerId="ADAL" clId="{3E26D6C9-0D40-4079-98AB-15ADE6A8B4EA}" dt="2021-02-04T19:52:26.432" v="0" actId="33639"/>
          <ac:grpSpMkLst>
            <pc:docMk/>
            <pc:sldMk cId="3172915171" sldId="269"/>
            <ac:grpSpMk id="21" creationId="{79346804-3D51-4C76-B29C-2F6E9C35C464}"/>
          </ac:grpSpMkLst>
        </pc:grpChg>
        <pc:grpChg chg="del">
          <ac:chgData name="Rishi" userId="9c186df9-7a0f-4ca8-a65b-7acc6ff6802b" providerId="ADAL" clId="{3E26D6C9-0D40-4079-98AB-15ADE6A8B4EA}" dt="2021-02-04T19:52:26.432" v="0" actId="33639"/>
          <ac:grpSpMkLst>
            <pc:docMk/>
            <pc:sldMk cId="3172915171" sldId="269"/>
            <ac:grpSpMk id="32" creationId="{420D5BE6-0659-45F7-BE70-5574A1505AFF}"/>
          </ac:grpSpMkLst>
        </pc:grpChg>
        <pc:grpChg chg="del">
          <ac:chgData name="Rishi" userId="9c186df9-7a0f-4ca8-a65b-7acc6ff6802b" providerId="ADAL" clId="{3E26D6C9-0D40-4079-98AB-15ADE6A8B4EA}" dt="2021-02-04T19:52:26.432" v="0" actId="33639"/>
          <ac:grpSpMkLst>
            <pc:docMk/>
            <pc:sldMk cId="3172915171" sldId="269"/>
            <ac:grpSpMk id="39" creationId="{1490F234-643C-4F66-91F6-333AC518F920}"/>
          </ac:grpSpMkLst>
        </pc:grpChg>
        <pc:grpChg chg="del">
          <ac:chgData name="Rishi" userId="9c186df9-7a0f-4ca8-a65b-7acc6ff6802b" providerId="ADAL" clId="{3E26D6C9-0D40-4079-98AB-15ADE6A8B4EA}" dt="2021-02-04T19:52:26.432" v="0" actId="33639"/>
          <ac:grpSpMkLst>
            <pc:docMk/>
            <pc:sldMk cId="3172915171" sldId="269"/>
            <ac:grpSpMk id="49" creationId="{35C86AD1-8889-40D6-9318-0B571FD7DEF1}"/>
          </ac:grpSpMkLst>
        </pc:grp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3172915171" sldId="269"/>
            <ac:inkMk id="3" creationId="{70F0BF73-12A9-4F12-A27B-5B9A334E4A00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3172915171" sldId="269"/>
            <ac:inkMk id="10" creationId="{2B863E99-0CA3-4BD0-B941-CF032ADE51DD}"/>
          </ac:inkMkLst>
        </pc:inkChg>
        <pc:inkChg chg="del topLvl">
          <ac:chgData name="Rishi" userId="9c186df9-7a0f-4ca8-a65b-7acc6ff6802b" providerId="ADAL" clId="{3E26D6C9-0D40-4079-98AB-15ADE6A8B4EA}" dt="2021-02-04T19:52:26.432" v="0" actId="33639"/>
          <ac:inkMkLst>
            <pc:docMk/>
            <pc:sldMk cId="3172915171" sldId="269"/>
            <ac:inkMk id="11" creationId="{FCCB57C0-FC8C-4ADC-B869-D42B47D0EFA8}"/>
          </ac:inkMkLst>
        </pc:inkChg>
        <pc:inkChg chg="del topLvl">
          <ac:chgData name="Rishi" userId="9c186df9-7a0f-4ca8-a65b-7acc6ff6802b" providerId="ADAL" clId="{3E26D6C9-0D40-4079-98AB-15ADE6A8B4EA}" dt="2021-02-04T19:52:26.432" v="0" actId="33639"/>
          <ac:inkMkLst>
            <pc:docMk/>
            <pc:sldMk cId="3172915171" sldId="269"/>
            <ac:inkMk id="12" creationId="{A3278AD8-5920-42DE-9CC5-E2AE2EB2441F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3172915171" sldId="269"/>
            <ac:inkMk id="13" creationId="{6A160FE5-1922-44A2-9E61-8B6EFAB410C5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3172915171" sldId="269"/>
            <ac:inkMk id="14" creationId="{266C514F-E8F1-489C-8CA3-B7C0FE512EE7}"/>
          </ac:inkMkLst>
        </pc:inkChg>
        <pc:inkChg chg="del topLvl">
          <ac:chgData name="Rishi" userId="9c186df9-7a0f-4ca8-a65b-7acc6ff6802b" providerId="ADAL" clId="{3E26D6C9-0D40-4079-98AB-15ADE6A8B4EA}" dt="2021-02-04T19:52:26.432" v="0" actId="33639"/>
          <ac:inkMkLst>
            <pc:docMk/>
            <pc:sldMk cId="3172915171" sldId="269"/>
            <ac:inkMk id="15" creationId="{D37A83D2-3DA2-487D-900F-DA38087E4E71}"/>
          </ac:inkMkLst>
        </pc:inkChg>
        <pc:inkChg chg="del topLvl">
          <ac:chgData name="Rishi" userId="9c186df9-7a0f-4ca8-a65b-7acc6ff6802b" providerId="ADAL" clId="{3E26D6C9-0D40-4079-98AB-15ADE6A8B4EA}" dt="2021-02-04T19:52:26.432" v="0" actId="33639"/>
          <ac:inkMkLst>
            <pc:docMk/>
            <pc:sldMk cId="3172915171" sldId="269"/>
            <ac:inkMk id="16" creationId="{3591A76D-2A25-49AD-B024-2F8637071AA8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3172915171" sldId="269"/>
            <ac:inkMk id="17" creationId="{84979CBC-8B62-4A73-8C14-9C483478FA28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3172915171" sldId="269"/>
            <ac:inkMk id="18" creationId="{BEC94C5D-B272-43B6-9AC7-10360ECD5F2A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3172915171" sldId="269"/>
            <ac:inkMk id="22" creationId="{50266FC2-0309-4AAA-BBF5-D8ACE64E0296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3172915171" sldId="269"/>
            <ac:inkMk id="24" creationId="{B614CB82-3830-4D2C-A4C3-A1B941D01182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3172915171" sldId="269"/>
            <ac:inkMk id="25" creationId="{133AB6EC-1C6C-461F-B72D-830D0AC91956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3172915171" sldId="269"/>
            <ac:inkMk id="26" creationId="{ED41F2D3-8713-4F5D-AC1F-A19C66984556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3172915171" sldId="269"/>
            <ac:inkMk id="27" creationId="{DBB3B821-A67A-462C-A528-11AD9BA09AE9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3172915171" sldId="269"/>
            <ac:inkMk id="28" creationId="{456C1F6E-3849-41CF-83E5-3D37AABC4CC7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3172915171" sldId="269"/>
            <ac:inkMk id="29" creationId="{68949A35-CE56-48D1-9FDA-F7490EA00625}"/>
          </ac:inkMkLst>
        </pc:inkChg>
        <pc:inkChg chg="del topLvl">
          <ac:chgData name="Rishi" userId="9c186df9-7a0f-4ca8-a65b-7acc6ff6802b" providerId="ADAL" clId="{3E26D6C9-0D40-4079-98AB-15ADE6A8B4EA}" dt="2021-02-04T19:52:26.432" v="0" actId="33639"/>
          <ac:inkMkLst>
            <pc:docMk/>
            <pc:sldMk cId="3172915171" sldId="269"/>
            <ac:inkMk id="30" creationId="{6B7D5E32-9029-4D07-B90A-D19229531640}"/>
          </ac:inkMkLst>
        </pc:inkChg>
        <pc:inkChg chg="del topLvl">
          <ac:chgData name="Rishi" userId="9c186df9-7a0f-4ca8-a65b-7acc6ff6802b" providerId="ADAL" clId="{3E26D6C9-0D40-4079-98AB-15ADE6A8B4EA}" dt="2021-02-04T19:52:26.432" v="0" actId="33639"/>
          <ac:inkMkLst>
            <pc:docMk/>
            <pc:sldMk cId="3172915171" sldId="269"/>
            <ac:inkMk id="31" creationId="{8395ADB1-6639-4A26-9A37-FAA9440DCDF9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3172915171" sldId="269"/>
            <ac:inkMk id="33" creationId="{DA9DFB11-3176-4547-A2BA-3A3000FAF842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3172915171" sldId="269"/>
            <ac:inkMk id="35" creationId="{B760BB31-2780-4CB3-9F41-2EFABCAA93F3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3172915171" sldId="269"/>
            <ac:inkMk id="36" creationId="{702B655B-18DD-41FB-BDA4-521F6725481F}"/>
          </ac:inkMkLst>
        </pc:inkChg>
        <pc:inkChg chg="del topLvl">
          <ac:chgData name="Rishi" userId="9c186df9-7a0f-4ca8-a65b-7acc6ff6802b" providerId="ADAL" clId="{3E26D6C9-0D40-4079-98AB-15ADE6A8B4EA}" dt="2021-02-04T19:52:26.432" v="0" actId="33639"/>
          <ac:inkMkLst>
            <pc:docMk/>
            <pc:sldMk cId="3172915171" sldId="269"/>
            <ac:inkMk id="37" creationId="{F2008FC5-EE0E-41E3-98B3-F4AD66C4A355}"/>
          </ac:inkMkLst>
        </pc:inkChg>
        <pc:inkChg chg="del topLvl">
          <ac:chgData name="Rishi" userId="9c186df9-7a0f-4ca8-a65b-7acc6ff6802b" providerId="ADAL" clId="{3E26D6C9-0D40-4079-98AB-15ADE6A8B4EA}" dt="2021-02-04T19:52:26.432" v="0" actId="33639"/>
          <ac:inkMkLst>
            <pc:docMk/>
            <pc:sldMk cId="3172915171" sldId="269"/>
            <ac:inkMk id="38" creationId="{85B8F777-40C4-4CE1-BE02-402B70651103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3172915171" sldId="269"/>
            <ac:inkMk id="40" creationId="{FD64932B-300A-4D79-A203-111FE5FE2978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3172915171" sldId="269"/>
            <ac:inkMk id="41" creationId="{D88CF142-143E-45A6-BA03-A62F184BDDD5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3172915171" sldId="269"/>
            <ac:inkMk id="42" creationId="{06BC997B-F4FC-485B-9B7E-3A9938B1FA10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3172915171" sldId="269"/>
            <ac:inkMk id="43" creationId="{5086563C-FEDC-4256-8DAC-99F0AB4C6E33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3172915171" sldId="269"/>
            <ac:inkMk id="44" creationId="{EA2ECD15-EA69-4A58-9365-C5160062D6CF}"/>
          </ac:inkMkLst>
        </pc:inkChg>
        <pc:inkChg chg="del topLvl">
          <ac:chgData name="Rishi" userId="9c186df9-7a0f-4ca8-a65b-7acc6ff6802b" providerId="ADAL" clId="{3E26D6C9-0D40-4079-98AB-15ADE6A8B4EA}" dt="2021-02-04T19:52:26.432" v="0" actId="33639"/>
          <ac:inkMkLst>
            <pc:docMk/>
            <pc:sldMk cId="3172915171" sldId="269"/>
            <ac:inkMk id="46" creationId="{237769BD-531A-4232-A958-4DDD60BFF9EA}"/>
          </ac:inkMkLst>
        </pc:inkChg>
        <pc:inkChg chg="del topLvl">
          <ac:chgData name="Rishi" userId="9c186df9-7a0f-4ca8-a65b-7acc6ff6802b" providerId="ADAL" clId="{3E26D6C9-0D40-4079-98AB-15ADE6A8B4EA}" dt="2021-02-04T19:52:26.432" v="0" actId="33639"/>
          <ac:inkMkLst>
            <pc:docMk/>
            <pc:sldMk cId="3172915171" sldId="269"/>
            <ac:inkMk id="47" creationId="{06C4AE8E-2747-434D-852F-BCB8D57C4622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3172915171" sldId="269"/>
            <ac:inkMk id="48" creationId="{86374D0A-1D25-452A-A003-FA8E2AAC330D}"/>
          </ac:inkMkLst>
        </pc:inkChg>
      </pc:sldChg>
      <pc:sldChg chg="delSp mod">
        <pc:chgData name="Rishi" userId="9c186df9-7a0f-4ca8-a65b-7acc6ff6802b" providerId="ADAL" clId="{3E26D6C9-0D40-4079-98AB-15ADE6A8B4EA}" dt="2021-02-04T19:52:26.432" v="0" actId="33639"/>
        <pc:sldMkLst>
          <pc:docMk/>
          <pc:sldMk cId="926062839" sldId="271"/>
        </pc:sldMkLst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926062839" sldId="271"/>
            <ac:inkMk id="3" creationId="{DFAB6392-C226-4144-B94B-BA403A5D4E26}"/>
          </ac:inkMkLst>
        </pc:inkChg>
      </pc:sldChg>
      <pc:sldChg chg="delSp mod">
        <pc:chgData name="Rishi" userId="9c186df9-7a0f-4ca8-a65b-7acc6ff6802b" providerId="ADAL" clId="{3E26D6C9-0D40-4079-98AB-15ADE6A8B4EA}" dt="2021-02-04T19:52:26.432" v="0" actId="33639"/>
        <pc:sldMkLst>
          <pc:docMk/>
          <pc:sldMk cId="4130113431" sldId="272"/>
        </pc:sldMkLst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4130113431" sldId="272"/>
            <ac:inkMk id="3" creationId="{130C9DFE-BD71-4F9C-A2F5-590FA3C23DCE}"/>
          </ac:inkMkLst>
        </pc:inkChg>
      </pc:sldChg>
      <pc:sldChg chg="delSp mod">
        <pc:chgData name="Rishi" userId="9c186df9-7a0f-4ca8-a65b-7acc6ff6802b" providerId="ADAL" clId="{3E26D6C9-0D40-4079-98AB-15ADE6A8B4EA}" dt="2021-02-04T19:52:26.432" v="0" actId="33639"/>
        <pc:sldMkLst>
          <pc:docMk/>
          <pc:sldMk cId="2327172664" sldId="282"/>
        </pc:sldMkLst>
        <pc:grpChg chg="del">
          <ac:chgData name="Rishi" userId="9c186df9-7a0f-4ca8-a65b-7acc6ff6802b" providerId="ADAL" clId="{3E26D6C9-0D40-4079-98AB-15ADE6A8B4EA}" dt="2021-02-04T19:52:26.432" v="0" actId="33639"/>
          <ac:grpSpMkLst>
            <pc:docMk/>
            <pc:sldMk cId="2327172664" sldId="282"/>
            <ac:grpSpMk id="18" creationId="{A0CD185E-F91F-4FA8-9598-62C3F29EC96D}"/>
          </ac:grpSpMkLst>
        </pc:grpChg>
        <pc:grpChg chg="del">
          <ac:chgData name="Rishi" userId="9c186df9-7a0f-4ca8-a65b-7acc6ff6802b" providerId="ADAL" clId="{3E26D6C9-0D40-4079-98AB-15ADE6A8B4EA}" dt="2021-02-04T19:52:26.432" v="0" actId="33639"/>
          <ac:grpSpMkLst>
            <pc:docMk/>
            <pc:sldMk cId="2327172664" sldId="282"/>
            <ac:grpSpMk id="22" creationId="{4AFF7DDE-5E67-46E6-AD03-D74B6EE50BBC}"/>
          </ac:grpSpMkLst>
        </pc:grp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2327172664" sldId="282"/>
            <ac:inkMk id="3" creationId="{C7ED3BFE-4B69-432D-818B-023A88F9C5AF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2327172664" sldId="282"/>
            <ac:inkMk id="4" creationId="{354D97C2-EDDF-44BE-8356-F7124698DEB0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2327172664" sldId="282"/>
            <ac:inkMk id="5" creationId="{3BE44B28-0A19-44F3-85C1-F9F8D757EE1D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2327172664" sldId="282"/>
            <ac:inkMk id="6" creationId="{2EEB2465-9A59-4978-A547-B780553E2080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2327172664" sldId="282"/>
            <ac:inkMk id="7" creationId="{7F381247-38A9-4447-8D7B-7D38263CBB58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2327172664" sldId="282"/>
            <ac:inkMk id="8" creationId="{A75E5210-3040-457B-8BF3-067BADA27772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2327172664" sldId="282"/>
            <ac:inkMk id="11" creationId="{C953EF43-4CBD-47C6-A78D-5BFEFC07F72E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2327172664" sldId="282"/>
            <ac:inkMk id="13" creationId="{2D6BE4BD-9815-4D62-B74C-B8961B8C670B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2327172664" sldId="282"/>
            <ac:inkMk id="14" creationId="{62F1EDC3-E50A-4AF1-BED3-8D61C3D52491}"/>
          </ac:inkMkLst>
        </pc:inkChg>
        <pc:inkChg chg="del topLvl">
          <ac:chgData name="Rishi" userId="9c186df9-7a0f-4ca8-a65b-7acc6ff6802b" providerId="ADAL" clId="{3E26D6C9-0D40-4079-98AB-15ADE6A8B4EA}" dt="2021-02-04T19:52:26.432" v="0" actId="33639"/>
          <ac:inkMkLst>
            <pc:docMk/>
            <pc:sldMk cId="2327172664" sldId="282"/>
            <ac:inkMk id="15" creationId="{68D6386C-154F-49FF-948D-8E3F9AB8C1B5}"/>
          </ac:inkMkLst>
        </pc:inkChg>
        <pc:inkChg chg="del topLvl">
          <ac:chgData name="Rishi" userId="9c186df9-7a0f-4ca8-a65b-7acc6ff6802b" providerId="ADAL" clId="{3E26D6C9-0D40-4079-98AB-15ADE6A8B4EA}" dt="2021-02-04T19:52:26.432" v="0" actId="33639"/>
          <ac:inkMkLst>
            <pc:docMk/>
            <pc:sldMk cId="2327172664" sldId="282"/>
            <ac:inkMk id="17" creationId="{3E7F9E0A-AB90-4A49-81CD-CB353A48F0D1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2327172664" sldId="282"/>
            <ac:inkMk id="19" creationId="{CAF0DB59-724F-4DAE-B32B-493C471AEA09}"/>
          </ac:inkMkLst>
        </pc:inkChg>
        <pc:inkChg chg="del topLvl">
          <ac:chgData name="Rishi" userId="9c186df9-7a0f-4ca8-a65b-7acc6ff6802b" providerId="ADAL" clId="{3E26D6C9-0D40-4079-98AB-15ADE6A8B4EA}" dt="2021-02-04T19:52:26.432" v="0" actId="33639"/>
          <ac:inkMkLst>
            <pc:docMk/>
            <pc:sldMk cId="2327172664" sldId="282"/>
            <ac:inkMk id="20" creationId="{E5C9BB3E-72BC-4A7A-90C8-14F05C800E06}"/>
          </ac:inkMkLst>
        </pc:inkChg>
        <pc:inkChg chg="del topLvl">
          <ac:chgData name="Rishi" userId="9c186df9-7a0f-4ca8-a65b-7acc6ff6802b" providerId="ADAL" clId="{3E26D6C9-0D40-4079-98AB-15ADE6A8B4EA}" dt="2021-02-04T19:52:26.432" v="0" actId="33639"/>
          <ac:inkMkLst>
            <pc:docMk/>
            <pc:sldMk cId="2327172664" sldId="282"/>
            <ac:inkMk id="21" creationId="{E9B75692-8731-4E75-B086-FDD265E71146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2327172664" sldId="282"/>
            <ac:inkMk id="23" creationId="{EAE7AD4E-455B-45E7-B979-2F36D40E51F1}"/>
          </ac:inkMkLst>
        </pc:inkChg>
      </pc:sldChg>
      <pc:sldChg chg="delSp mod">
        <pc:chgData name="Rishi" userId="9c186df9-7a0f-4ca8-a65b-7acc6ff6802b" providerId="ADAL" clId="{3E26D6C9-0D40-4079-98AB-15ADE6A8B4EA}" dt="2021-02-04T19:52:26.432" v="0" actId="33639"/>
        <pc:sldMkLst>
          <pc:docMk/>
          <pc:sldMk cId="2303510265" sldId="283"/>
        </pc:sldMkLst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2303510265" sldId="283"/>
            <ac:inkMk id="3" creationId="{C74F4988-F712-4D9B-B8FE-5144A1EB0CA9}"/>
          </ac:inkMkLst>
        </pc:inkChg>
      </pc:sldChg>
      <pc:sldChg chg="delSp mod">
        <pc:chgData name="Rishi" userId="9c186df9-7a0f-4ca8-a65b-7acc6ff6802b" providerId="ADAL" clId="{3E26D6C9-0D40-4079-98AB-15ADE6A8B4EA}" dt="2021-02-04T19:52:26.432" v="0" actId="33639"/>
        <pc:sldMkLst>
          <pc:docMk/>
          <pc:sldMk cId="1642014833" sldId="284"/>
        </pc:sldMkLst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1642014833" sldId="284"/>
            <ac:inkMk id="3" creationId="{805686E3-C675-404E-9D79-56260A443AD8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1642014833" sldId="284"/>
            <ac:inkMk id="4" creationId="{2C9E1991-187F-4887-AFB6-CABB9D015907}"/>
          </ac:inkMkLst>
        </pc:inkChg>
      </pc:sldChg>
      <pc:sldChg chg="delSp mod">
        <pc:chgData name="Rishi" userId="9c186df9-7a0f-4ca8-a65b-7acc6ff6802b" providerId="ADAL" clId="{3E26D6C9-0D40-4079-98AB-15ADE6A8B4EA}" dt="2021-02-04T19:52:26.432" v="0" actId="33639"/>
        <pc:sldMkLst>
          <pc:docMk/>
          <pc:sldMk cId="123796492" sldId="285"/>
        </pc:sldMkLst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123796492" sldId="285"/>
            <ac:inkMk id="3" creationId="{C246B3B6-E441-4022-9D5A-31095DE7A0DC}"/>
          </ac:inkMkLst>
        </pc:inkChg>
      </pc:sldChg>
      <pc:sldChg chg="delSp mod">
        <pc:chgData name="Rishi" userId="9c186df9-7a0f-4ca8-a65b-7acc6ff6802b" providerId="ADAL" clId="{3E26D6C9-0D40-4079-98AB-15ADE6A8B4EA}" dt="2021-02-04T19:52:26.432" v="0" actId="33639"/>
        <pc:sldMkLst>
          <pc:docMk/>
          <pc:sldMk cId="1624440918" sldId="286"/>
        </pc:sldMkLst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1624440918" sldId="286"/>
            <ac:inkMk id="3" creationId="{95FF7B13-CDF9-4C60-A9DE-46F8CE54F64C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1624440918" sldId="286"/>
            <ac:inkMk id="8" creationId="{AEA71355-D939-46EB-B998-0C133BA5E871}"/>
          </ac:inkMkLst>
        </pc:inkChg>
      </pc:sldChg>
      <pc:sldChg chg="delSp mod">
        <pc:chgData name="Rishi" userId="9c186df9-7a0f-4ca8-a65b-7acc6ff6802b" providerId="ADAL" clId="{3E26D6C9-0D40-4079-98AB-15ADE6A8B4EA}" dt="2021-02-04T19:52:26.432" v="0" actId="33639"/>
        <pc:sldMkLst>
          <pc:docMk/>
          <pc:sldMk cId="3953223466" sldId="287"/>
        </pc:sldMkLst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3953223466" sldId="287"/>
            <ac:inkMk id="3" creationId="{8D6C856C-B69A-4D26-A855-87486753C546}"/>
          </ac:inkMkLst>
        </pc:inkChg>
      </pc:sldChg>
      <pc:sldChg chg="delSp mod">
        <pc:chgData name="Rishi" userId="9c186df9-7a0f-4ca8-a65b-7acc6ff6802b" providerId="ADAL" clId="{3E26D6C9-0D40-4079-98AB-15ADE6A8B4EA}" dt="2021-02-04T19:52:26.432" v="0" actId="33639"/>
        <pc:sldMkLst>
          <pc:docMk/>
          <pc:sldMk cId="2637240775" sldId="288"/>
        </pc:sldMkLst>
        <pc:grpChg chg="del">
          <ac:chgData name="Rishi" userId="9c186df9-7a0f-4ca8-a65b-7acc6ff6802b" providerId="ADAL" clId="{3E26D6C9-0D40-4079-98AB-15ADE6A8B4EA}" dt="2021-02-04T19:52:26.432" v="0" actId="33639"/>
          <ac:grpSpMkLst>
            <pc:docMk/>
            <pc:sldMk cId="2637240775" sldId="288"/>
            <ac:grpSpMk id="13" creationId="{3CD1CAB9-2358-4982-B82F-51975B8FC1CC}"/>
          </ac:grpSpMkLst>
        </pc:grp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2637240775" sldId="288"/>
            <ac:inkMk id="3" creationId="{8F62C935-B673-482F-BF40-3B6148CCF4B9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2637240775" sldId="288"/>
            <ac:inkMk id="5" creationId="{FB47A650-5959-42A6-868E-408802DE5D7C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2637240775" sldId="288"/>
            <ac:inkMk id="7" creationId="{C4E44CB6-F3DB-44EB-9CE9-577CA209EA4E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2637240775" sldId="288"/>
            <ac:inkMk id="9" creationId="{2BFFB797-1AFF-48FD-AB9B-1FC127076410}"/>
          </ac:inkMkLst>
        </pc:inkChg>
        <pc:inkChg chg="del topLvl">
          <ac:chgData name="Rishi" userId="9c186df9-7a0f-4ca8-a65b-7acc6ff6802b" providerId="ADAL" clId="{3E26D6C9-0D40-4079-98AB-15ADE6A8B4EA}" dt="2021-02-04T19:52:26.432" v="0" actId="33639"/>
          <ac:inkMkLst>
            <pc:docMk/>
            <pc:sldMk cId="2637240775" sldId="288"/>
            <ac:inkMk id="10" creationId="{902AC5CD-DF4F-426C-850C-5C0A3452AB58}"/>
          </ac:inkMkLst>
        </pc:inkChg>
        <pc:inkChg chg="del topLvl">
          <ac:chgData name="Rishi" userId="9c186df9-7a0f-4ca8-a65b-7acc6ff6802b" providerId="ADAL" clId="{3E26D6C9-0D40-4079-98AB-15ADE6A8B4EA}" dt="2021-02-04T19:52:26.432" v="0" actId="33639"/>
          <ac:inkMkLst>
            <pc:docMk/>
            <pc:sldMk cId="2637240775" sldId="288"/>
            <ac:inkMk id="12" creationId="{0EBB931F-E511-495D-AB07-7E06A46C5576}"/>
          </ac:inkMkLst>
        </pc:inkChg>
      </pc:sldChg>
      <pc:sldChg chg="delSp mod">
        <pc:chgData name="Rishi" userId="9c186df9-7a0f-4ca8-a65b-7acc6ff6802b" providerId="ADAL" clId="{3E26D6C9-0D40-4079-98AB-15ADE6A8B4EA}" dt="2021-02-04T19:52:26.432" v="0" actId="33639"/>
        <pc:sldMkLst>
          <pc:docMk/>
          <pc:sldMk cId="928784115" sldId="289"/>
        </pc:sldMkLst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928784115" sldId="289"/>
            <ac:inkMk id="3" creationId="{C977A3ED-2987-47EA-8C02-0F188B81EFE2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928784115" sldId="289"/>
            <ac:inkMk id="7" creationId="{384A1A66-706A-4501-80EC-DFB31840C4DC}"/>
          </ac:inkMkLst>
        </pc:inkChg>
      </pc:sldChg>
      <pc:sldChg chg="delSp mod">
        <pc:chgData name="Rishi" userId="9c186df9-7a0f-4ca8-a65b-7acc6ff6802b" providerId="ADAL" clId="{3E26D6C9-0D40-4079-98AB-15ADE6A8B4EA}" dt="2021-02-04T19:52:26.432" v="0" actId="33639"/>
        <pc:sldMkLst>
          <pc:docMk/>
          <pc:sldMk cId="2760708150" sldId="291"/>
        </pc:sldMkLst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2760708150" sldId="291"/>
            <ac:inkMk id="6" creationId="{BBB26D63-88DC-4F3B-B3A7-98A8795FDEE3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2760708150" sldId="291"/>
            <ac:inkMk id="8" creationId="{DBEFA011-35DD-41A0-BB43-C363B35EBFE9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2760708150" sldId="291"/>
            <ac:inkMk id="9" creationId="{A1D99297-3903-4FF2-AE83-AC209F7EFF4D}"/>
          </ac:inkMkLst>
        </pc:inkChg>
      </pc:sldChg>
      <pc:sldChg chg="delSp mod">
        <pc:chgData name="Rishi" userId="9c186df9-7a0f-4ca8-a65b-7acc6ff6802b" providerId="ADAL" clId="{3E26D6C9-0D40-4079-98AB-15ADE6A8B4EA}" dt="2021-02-04T19:52:26.432" v="0" actId="33639"/>
        <pc:sldMkLst>
          <pc:docMk/>
          <pc:sldMk cId="1735536504" sldId="292"/>
        </pc:sldMkLst>
        <pc:grpChg chg="del">
          <ac:chgData name="Rishi" userId="9c186df9-7a0f-4ca8-a65b-7acc6ff6802b" providerId="ADAL" clId="{3E26D6C9-0D40-4079-98AB-15ADE6A8B4EA}" dt="2021-02-04T19:52:26.432" v="0" actId="33639"/>
          <ac:grpSpMkLst>
            <pc:docMk/>
            <pc:sldMk cId="1735536504" sldId="292"/>
            <ac:grpSpMk id="7" creationId="{27919BFF-5B2A-4216-843F-6C6EB8407756}"/>
          </ac:grpSpMkLst>
        </pc:grp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1735536504" sldId="292"/>
            <ac:inkMk id="3" creationId="{166A44D6-246D-483C-B7A3-7CA5E107A66E}"/>
          </ac:inkMkLst>
        </pc:inkChg>
        <pc:inkChg chg="del topLvl">
          <ac:chgData name="Rishi" userId="9c186df9-7a0f-4ca8-a65b-7acc6ff6802b" providerId="ADAL" clId="{3E26D6C9-0D40-4079-98AB-15ADE6A8B4EA}" dt="2021-02-04T19:52:26.432" v="0" actId="33639"/>
          <ac:inkMkLst>
            <pc:docMk/>
            <pc:sldMk cId="1735536504" sldId="292"/>
            <ac:inkMk id="5" creationId="{F84EBFC6-E3D8-4E89-8677-8C25F89FB718}"/>
          </ac:inkMkLst>
        </pc:inkChg>
        <pc:inkChg chg="del topLvl">
          <ac:chgData name="Rishi" userId="9c186df9-7a0f-4ca8-a65b-7acc6ff6802b" providerId="ADAL" clId="{3E26D6C9-0D40-4079-98AB-15ADE6A8B4EA}" dt="2021-02-04T19:52:26.432" v="0" actId="33639"/>
          <ac:inkMkLst>
            <pc:docMk/>
            <pc:sldMk cId="1735536504" sldId="292"/>
            <ac:inkMk id="6" creationId="{6D4C971F-C246-494F-B21D-47B07DD90C82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1735536504" sldId="292"/>
            <ac:inkMk id="8" creationId="{31B1E9BB-F878-4401-B1B5-D5AD7B4FD580}"/>
          </ac:inkMkLst>
        </pc:inkChg>
      </pc:sldChg>
      <pc:sldChg chg="delSp mod">
        <pc:chgData name="Rishi" userId="9c186df9-7a0f-4ca8-a65b-7acc6ff6802b" providerId="ADAL" clId="{3E26D6C9-0D40-4079-98AB-15ADE6A8B4EA}" dt="2021-02-04T19:52:26.432" v="0" actId="33639"/>
        <pc:sldMkLst>
          <pc:docMk/>
          <pc:sldMk cId="2592393024" sldId="293"/>
        </pc:sldMkLst>
        <pc:grpChg chg="del">
          <ac:chgData name="Rishi" userId="9c186df9-7a0f-4ca8-a65b-7acc6ff6802b" providerId="ADAL" clId="{3E26D6C9-0D40-4079-98AB-15ADE6A8B4EA}" dt="2021-02-04T19:52:26.432" v="0" actId="33639"/>
          <ac:grpSpMkLst>
            <pc:docMk/>
            <pc:sldMk cId="2592393024" sldId="293"/>
            <ac:grpSpMk id="13" creationId="{98B26592-5966-4C3D-903D-19EE8DD1F0C2}"/>
          </ac:grpSpMkLst>
        </pc:grpChg>
        <pc:grpChg chg="del">
          <ac:chgData name="Rishi" userId="9c186df9-7a0f-4ca8-a65b-7acc6ff6802b" providerId="ADAL" clId="{3E26D6C9-0D40-4079-98AB-15ADE6A8B4EA}" dt="2021-02-04T19:52:26.432" v="0" actId="33639"/>
          <ac:grpSpMkLst>
            <pc:docMk/>
            <pc:sldMk cId="2592393024" sldId="293"/>
            <ac:grpSpMk id="24" creationId="{62BA41E9-C3DF-4EAA-956E-2ED9CC75B747}"/>
          </ac:grpSpMkLst>
        </pc:grpChg>
        <pc:grpChg chg="del">
          <ac:chgData name="Rishi" userId="9c186df9-7a0f-4ca8-a65b-7acc6ff6802b" providerId="ADAL" clId="{3E26D6C9-0D40-4079-98AB-15ADE6A8B4EA}" dt="2021-02-04T19:52:26.432" v="0" actId="33639"/>
          <ac:grpSpMkLst>
            <pc:docMk/>
            <pc:sldMk cId="2592393024" sldId="293"/>
            <ac:grpSpMk id="25" creationId="{C3E379D2-E4CD-4437-87A6-709F181C4EDE}"/>
          </ac:grpSpMkLst>
        </pc:grp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2592393024" sldId="293"/>
            <ac:inkMk id="3" creationId="{163420FC-3472-4C70-B40C-F4F92D7EF3CF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2592393024" sldId="293"/>
            <ac:inkMk id="4" creationId="{934981EC-032F-4E53-A285-A09003106567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2592393024" sldId="293"/>
            <ac:inkMk id="5" creationId="{926FC17C-8C3B-4BC9-A3A8-9C297375CD14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2592393024" sldId="293"/>
            <ac:inkMk id="6" creationId="{3F715B9E-3EC1-4E36-8661-C9406FB70576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2592393024" sldId="293"/>
            <ac:inkMk id="7" creationId="{69EF9812-950B-471A-A6CB-31049E9335A5}"/>
          </ac:inkMkLst>
        </pc:inkChg>
        <pc:inkChg chg="del topLvl">
          <ac:chgData name="Rishi" userId="9c186df9-7a0f-4ca8-a65b-7acc6ff6802b" providerId="ADAL" clId="{3E26D6C9-0D40-4079-98AB-15ADE6A8B4EA}" dt="2021-02-04T19:52:26.432" v="0" actId="33639"/>
          <ac:inkMkLst>
            <pc:docMk/>
            <pc:sldMk cId="2592393024" sldId="293"/>
            <ac:inkMk id="8" creationId="{EE31FA7E-C65B-4F28-8AF8-FBCE64AAEF5C}"/>
          </ac:inkMkLst>
        </pc:inkChg>
        <pc:inkChg chg="del topLvl">
          <ac:chgData name="Rishi" userId="9c186df9-7a0f-4ca8-a65b-7acc6ff6802b" providerId="ADAL" clId="{3E26D6C9-0D40-4079-98AB-15ADE6A8B4EA}" dt="2021-02-04T19:52:26.432" v="0" actId="33639"/>
          <ac:inkMkLst>
            <pc:docMk/>
            <pc:sldMk cId="2592393024" sldId="293"/>
            <ac:inkMk id="10" creationId="{9203B404-8A92-4593-AB84-4FAA4CFCA475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2592393024" sldId="293"/>
            <ac:inkMk id="14" creationId="{200D2E63-64E7-4866-815F-2C2FDF3C7C99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2592393024" sldId="293"/>
            <ac:inkMk id="15" creationId="{FA33D0C2-D883-4CEF-AFE2-726573B7D520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2592393024" sldId="293"/>
            <ac:inkMk id="16" creationId="{656B9E26-0D92-488C-8AD6-7B5C991D9A5C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2592393024" sldId="293"/>
            <ac:inkMk id="17" creationId="{EB76E374-677E-48A4-909A-CFB6E7350418}"/>
          </ac:inkMkLst>
        </pc:inkChg>
        <pc:inkChg chg="del topLvl">
          <ac:chgData name="Rishi" userId="9c186df9-7a0f-4ca8-a65b-7acc6ff6802b" providerId="ADAL" clId="{3E26D6C9-0D40-4079-98AB-15ADE6A8B4EA}" dt="2021-02-04T19:52:26.432" v="0" actId="33639"/>
          <ac:inkMkLst>
            <pc:docMk/>
            <pc:sldMk cId="2592393024" sldId="293"/>
            <ac:inkMk id="18" creationId="{DD65C84B-22B3-46E1-9B46-2814C367E064}"/>
          </ac:inkMkLst>
        </pc:inkChg>
        <pc:inkChg chg="del topLvl">
          <ac:chgData name="Rishi" userId="9c186df9-7a0f-4ca8-a65b-7acc6ff6802b" providerId="ADAL" clId="{3E26D6C9-0D40-4079-98AB-15ADE6A8B4EA}" dt="2021-02-04T19:52:26.432" v="0" actId="33639"/>
          <ac:inkMkLst>
            <pc:docMk/>
            <pc:sldMk cId="2592393024" sldId="293"/>
            <ac:inkMk id="19" creationId="{3E99D33B-7B39-4B30-8893-AA0F4883A617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2592393024" sldId="293"/>
            <ac:inkMk id="20" creationId="{18281708-511F-4FF3-AA7F-C64BCE66DC96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2592393024" sldId="293"/>
            <ac:inkMk id="21" creationId="{C36D1845-7B8A-4B29-853F-1F80A730E419}"/>
          </ac:inkMkLst>
        </pc:inkChg>
        <pc:inkChg chg="del topLvl">
          <ac:chgData name="Rishi" userId="9c186df9-7a0f-4ca8-a65b-7acc6ff6802b" providerId="ADAL" clId="{3E26D6C9-0D40-4079-98AB-15ADE6A8B4EA}" dt="2021-02-04T19:52:26.432" v="0" actId="33639"/>
          <ac:inkMkLst>
            <pc:docMk/>
            <pc:sldMk cId="2592393024" sldId="293"/>
            <ac:inkMk id="22" creationId="{4E22B7AD-F2CF-4C58-BD5F-0A244291988A}"/>
          </ac:inkMkLst>
        </pc:inkChg>
        <pc:inkChg chg="del topLvl">
          <ac:chgData name="Rishi" userId="9c186df9-7a0f-4ca8-a65b-7acc6ff6802b" providerId="ADAL" clId="{3E26D6C9-0D40-4079-98AB-15ADE6A8B4EA}" dt="2021-02-04T19:52:26.432" v="0" actId="33639"/>
          <ac:inkMkLst>
            <pc:docMk/>
            <pc:sldMk cId="2592393024" sldId="293"/>
            <ac:inkMk id="23" creationId="{B45B2C74-E2E2-4FCC-8F82-761A5787B51C}"/>
          </ac:inkMkLst>
        </pc:inkChg>
      </pc:sldChg>
      <pc:sldChg chg="delSp mod">
        <pc:chgData name="Rishi" userId="9c186df9-7a0f-4ca8-a65b-7acc6ff6802b" providerId="ADAL" clId="{3E26D6C9-0D40-4079-98AB-15ADE6A8B4EA}" dt="2021-02-04T19:52:26.432" v="0" actId="33639"/>
        <pc:sldMkLst>
          <pc:docMk/>
          <pc:sldMk cId="1321633215" sldId="294"/>
        </pc:sldMkLst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1321633215" sldId="294"/>
            <ac:inkMk id="3" creationId="{A7863139-57BF-403F-9BB2-9EC2B77AA4DD}"/>
          </ac:inkMkLst>
        </pc:inkChg>
      </pc:sldChg>
      <pc:sldChg chg="delSp mod">
        <pc:chgData name="Rishi" userId="9c186df9-7a0f-4ca8-a65b-7acc6ff6802b" providerId="ADAL" clId="{3E26D6C9-0D40-4079-98AB-15ADE6A8B4EA}" dt="2021-02-04T19:52:26.432" v="0" actId="33639"/>
        <pc:sldMkLst>
          <pc:docMk/>
          <pc:sldMk cId="797012811" sldId="295"/>
        </pc:sldMkLst>
        <pc:grpChg chg="del">
          <ac:chgData name="Rishi" userId="9c186df9-7a0f-4ca8-a65b-7acc6ff6802b" providerId="ADAL" clId="{3E26D6C9-0D40-4079-98AB-15ADE6A8B4EA}" dt="2021-02-04T19:52:26.432" v="0" actId="33639"/>
          <ac:grpSpMkLst>
            <pc:docMk/>
            <pc:sldMk cId="797012811" sldId="295"/>
            <ac:grpSpMk id="9" creationId="{E275A838-0898-4664-A9D1-51EEE1E1760B}"/>
          </ac:grpSpMkLst>
        </pc:grp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797012811" sldId="295"/>
            <ac:inkMk id="3" creationId="{668D0DB7-AA4E-4FE8-87EF-7397B3A91D29}"/>
          </ac:inkMkLst>
        </pc:inkChg>
        <pc:inkChg chg="del topLvl">
          <ac:chgData name="Rishi" userId="9c186df9-7a0f-4ca8-a65b-7acc6ff6802b" providerId="ADAL" clId="{3E26D6C9-0D40-4079-98AB-15ADE6A8B4EA}" dt="2021-02-04T19:52:26.432" v="0" actId="33639"/>
          <ac:inkMkLst>
            <pc:docMk/>
            <pc:sldMk cId="797012811" sldId="295"/>
            <ac:inkMk id="7" creationId="{863BAFFC-B498-4DD5-9488-33B9FA009D61}"/>
          </ac:inkMkLst>
        </pc:inkChg>
        <pc:inkChg chg="del topLvl">
          <ac:chgData name="Rishi" userId="9c186df9-7a0f-4ca8-a65b-7acc6ff6802b" providerId="ADAL" clId="{3E26D6C9-0D40-4079-98AB-15ADE6A8B4EA}" dt="2021-02-04T19:52:26.432" v="0" actId="33639"/>
          <ac:inkMkLst>
            <pc:docMk/>
            <pc:sldMk cId="797012811" sldId="295"/>
            <ac:inkMk id="8" creationId="{9F6117D9-D93E-43F7-B1D0-5F5DF1D780C1}"/>
          </ac:inkMkLst>
        </pc:inkChg>
      </pc:sldChg>
      <pc:sldChg chg="delSp mod">
        <pc:chgData name="Rishi" userId="9c186df9-7a0f-4ca8-a65b-7acc6ff6802b" providerId="ADAL" clId="{3E26D6C9-0D40-4079-98AB-15ADE6A8B4EA}" dt="2021-02-04T19:52:26.432" v="0" actId="33639"/>
        <pc:sldMkLst>
          <pc:docMk/>
          <pc:sldMk cId="3458572625" sldId="296"/>
        </pc:sldMkLst>
        <pc:grpChg chg="del">
          <ac:chgData name="Rishi" userId="9c186df9-7a0f-4ca8-a65b-7acc6ff6802b" providerId="ADAL" clId="{3E26D6C9-0D40-4079-98AB-15ADE6A8B4EA}" dt="2021-02-04T19:52:26.432" v="0" actId="33639"/>
          <ac:grpSpMkLst>
            <pc:docMk/>
            <pc:sldMk cId="3458572625" sldId="296"/>
            <ac:grpSpMk id="15" creationId="{C52896D4-6F57-4DCB-92CB-25BAFDFB09D7}"/>
          </ac:grpSpMkLst>
        </pc:grp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3458572625" sldId="296"/>
            <ac:inkMk id="3" creationId="{C01B6454-FA7C-4FD9-8F11-CA610855363A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3458572625" sldId="296"/>
            <ac:inkMk id="4" creationId="{163EE1D0-F08C-4959-8582-90AC2E4140AE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3458572625" sldId="296"/>
            <ac:inkMk id="5" creationId="{F93A03FA-EC69-45AD-BB73-3511DC8A9955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3458572625" sldId="296"/>
            <ac:inkMk id="7" creationId="{4928E6BF-1BE6-4357-BCDB-EBF1389BD366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3458572625" sldId="296"/>
            <ac:inkMk id="9" creationId="{54638687-97C0-4B7E-91A9-20F9BECDA7E1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3458572625" sldId="296"/>
            <ac:inkMk id="10" creationId="{AD9CC7CC-E55F-4FA8-A6C7-7492CF51E5A0}"/>
          </ac:inkMkLst>
        </pc:inkChg>
        <pc:inkChg chg="del topLvl">
          <ac:chgData name="Rishi" userId="9c186df9-7a0f-4ca8-a65b-7acc6ff6802b" providerId="ADAL" clId="{3E26D6C9-0D40-4079-98AB-15ADE6A8B4EA}" dt="2021-02-04T19:52:26.432" v="0" actId="33639"/>
          <ac:inkMkLst>
            <pc:docMk/>
            <pc:sldMk cId="3458572625" sldId="296"/>
            <ac:inkMk id="13" creationId="{3AF4865A-5825-4CFF-A562-21073709FB21}"/>
          </ac:inkMkLst>
        </pc:inkChg>
        <pc:inkChg chg="del topLvl">
          <ac:chgData name="Rishi" userId="9c186df9-7a0f-4ca8-a65b-7acc6ff6802b" providerId="ADAL" clId="{3E26D6C9-0D40-4079-98AB-15ADE6A8B4EA}" dt="2021-02-04T19:52:26.432" v="0" actId="33639"/>
          <ac:inkMkLst>
            <pc:docMk/>
            <pc:sldMk cId="3458572625" sldId="296"/>
            <ac:inkMk id="14" creationId="{E12F412B-0B94-4D8F-BAC7-D5FDC6DF7DC2}"/>
          </ac:inkMkLst>
        </pc:inkChg>
      </pc:sldChg>
      <pc:sldChg chg="delSp mod">
        <pc:chgData name="Rishi" userId="9c186df9-7a0f-4ca8-a65b-7acc6ff6802b" providerId="ADAL" clId="{3E26D6C9-0D40-4079-98AB-15ADE6A8B4EA}" dt="2021-02-04T19:52:26.432" v="0" actId="33639"/>
        <pc:sldMkLst>
          <pc:docMk/>
          <pc:sldMk cId="2096677908" sldId="297"/>
        </pc:sldMkLst>
        <pc:grpChg chg="del">
          <ac:chgData name="Rishi" userId="9c186df9-7a0f-4ca8-a65b-7acc6ff6802b" providerId="ADAL" clId="{3E26D6C9-0D40-4079-98AB-15ADE6A8B4EA}" dt="2021-02-04T19:52:26.432" v="0" actId="33639"/>
          <ac:grpSpMkLst>
            <pc:docMk/>
            <pc:sldMk cId="2096677908" sldId="297"/>
            <ac:grpSpMk id="18" creationId="{E15C7578-EA47-470D-82E0-EDFD5E01693C}"/>
          </ac:grpSpMkLst>
        </pc:grp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2096677908" sldId="297"/>
            <ac:inkMk id="3" creationId="{07983DF7-0E79-4A1C-A1BE-C3109D78AA60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2096677908" sldId="297"/>
            <ac:inkMk id="5" creationId="{D6FF0A82-5EDF-4F45-ADD6-922664B0DCD5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2096677908" sldId="297"/>
            <ac:inkMk id="6" creationId="{E7FFBCE8-D85B-45B9-81F1-773CF92468FE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2096677908" sldId="297"/>
            <ac:inkMk id="10" creationId="{A5EC5DC1-B4D7-487C-8420-97FEA75D2879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2096677908" sldId="297"/>
            <ac:inkMk id="11" creationId="{3419AAEB-03E5-42B6-8410-CA8C8EBDA89D}"/>
          </ac:inkMkLst>
        </pc:inkChg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2096677908" sldId="297"/>
            <ac:inkMk id="12" creationId="{836B70D1-6537-44B2-8F71-4DC9F63BA8E7}"/>
          </ac:inkMkLst>
        </pc:inkChg>
        <pc:inkChg chg="del topLvl">
          <ac:chgData name="Rishi" userId="9c186df9-7a0f-4ca8-a65b-7acc6ff6802b" providerId="ADAL" clId="{3E26D6C9-0D40-4079-98AB-15ADE6A8B4EA}" dt="2021-02-04T19:52:26.432" v="0" actId="33639"/>
          <ac:inkMkLst>
            <pc:docMk/>
            <pc:sldMk cId="2096677908" sldId="297"/>
            <ac:inkMk id="14" creationId="{2F7107D5-D32D-49DB-A98D-296366A81869}"/>
          </ac:inkMkLst>
        </pc:inkChg>
        <pc:inkChg chg="del topLvl">
          <ac:chgData name="Rishi" userId="9c186df9-7a0f-4ca8-a65b-7acc6ff6802b" providerId="ADAL" clId="{3E26D6C9-0D40-4079-98AB-15ADE6A8B4EA}" dt="2021-02-04T19:52:26.432" v="0" actId="33639"/>
          <ac:inkMkLst>
            <pc:docMk/>
            <pc:sldMk cId="2096677908" sldId="297"/>
            <ac:inkMk id="16" creationId="{EA515E2A-6227-45D4-A27A-B391959F57A5}"/>
          </ac:inkMkLst>
        </pc:inkChg>
      </pc:sldChg>
      <pc:sldChg chg="delSp mod">
        <pc:chgData name="Rishi" userId="9c186df9-7a0f-4ca8-a65b-7acc6ff6802b" providerId="ADAL" clId="{3E26D6C9-0D40-4079-98AB-15ADE6A8B4EA}" dt="2021-02-04T19:52:26.432" v="0" actId="33639"/>
        <pc:sldMkLst>
          <pc:docMk/>
          <pc:sldMk cId="3430420017" sldId="299"/>
        </pc:sldMkLst>
        <pc:inkChg chg="del">
          <ac:chgData name="Rishi" userId="9c186df9-7a0f-4ca8-a65b-7acc6ff6802b" providerId="ADAL" clId="{3E26D6C9-0D40-4079-98AB-15ADE6A8B4EA}" dt="2021-02-04T19:52:26.432" v="0" actId="33639"/>
          <ac:inkMkLst>
            <pc:docMk/>
            <pc:sldMk cId="3430420017" sldId="299"/>
            <ac:inkMk id="3" creationId="{93DCE4BC-DA29-4C96-9CD0-EC06AC908D2B}"/>
          </ac:inkMkLst>
        </pc:ink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49B-BC80-4216-B603-46388AE15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A96600-D643-4496-8C9D-79F8AB0C9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0C671-5832-46F7-81B8-75FCB3A7C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8750-1F7B-4FB7-8936-E7A1DEB6CB2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2AC59-DC32-4E1D-A613-030D40B46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198BD-E8C2-456B-939E-B08C6366E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7F50-DD34-4559-BA32-E026A3FD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7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EC913-8F5C-480D-A2A2-53500BB6D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1E170E-1CDC-422B-BB6D-F907176DF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7A788-EE85-46EE-8EF0-F34C03488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8750-1F7B-4FB7-8936-E7A1DEB6CB2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998D7-193E-43C8-8CD1-4248C7220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BB5C6-9454-465D-8E15-A1FDD93D4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7F50-DD34-4559-BA32-E026A3FD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65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A4AE71-B38E-40BA-A6A6-A741AA630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D21015-6EFB-45F9-A754-87CED45C5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3F59C-0A2A-42CB-B6FF-CD196702A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8750-1F7B-4FB7-8936-E7A1DEB6CB2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312CC-B460-4CD2-B2C7-955CA4F19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479A4-95DA-482F-8102-8030B954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7F50-DD34-4559-BA32-E026A3FD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7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0D28E-B6F6-4FA7-BF75-0B4C6FFDE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A377F-0F6B-45D8-B21C-AF5D11849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0DEC6-8291-4F47-A425-C3A211312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8750-1F7B-4FB7-8936-E7A1DEB6CB2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98A75-6D46-4F93-B962-A0931B5E2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45F6B-5181-4D42-B06A-50A77968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7F50-DD34-4559-BA32-E026A3FD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6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8746B-FC8D-49A3-A7C2-5339A2FA2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E164B-FE24-4602-B1D0-5C53BBEFC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49FB8-6DBA-4463-B9A2-34B5550AF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8750-1F7B-4FB7-8936-E7A1DEB6CB2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9D14E-E788-4334-8C95-3B939FA6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BCF75-EA78-4764-975D-EE2CB192D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7F50-DD34-4559-BA32-E026A3FD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5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1932-0A60-4CDC-92A9-FBBB8A82D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299EC-3D25-4636-906B-E7013D957C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D5670-BBC4-4A46-99E6-B8E927D88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902A2-9716-4483-87E8-DA3FC21F6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8750-1F7B-4FB7-8936-E7A1DEB6CB2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CFE07-7E8D-4D15-B094-0B395A018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1948B-D6E0-405E-B56C-48205B9C6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7F50-DD34-4559-BA32-E026A3FD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68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442C4-CF87-4375-9941-180D6F6B0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BF12E-B15F-4B03-9E89-B658B695C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18149-76A8-4C1E-B03B-B4437FF8E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FE92AA-8C3C-44E1-B135-4AEC9F454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2E7FE2-F973-4995-BF75-DABDA6B1F5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B0DD6D-4050-483D-832F-E06E769D2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8750-1F7B-4FB7-8936-E7A1DEB6CB2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817D2D-7EFE-4BB3-B588-9285F02CD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43DA68-8A7A-464C-B6AC-36DDDA41E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7F50-DD34-4559-BA32-E026A3FD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82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C89B3-1213-4187-858A-31B2A0BD0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FC22D2-A9B2-4FC3-A9B4-0F58E2F15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8750-1F7B-4FB7-8936-E7A1DEB6CB2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421E9D-1BA1-4BB0-86D0-3F3B78DB2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3577D7-ACDA-454B-A884-F911727E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7F50-DD34-4559-BA32-E026A3FD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9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E916CC-FAAB-4588-B23E-9254DD13B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8750-1F7B-4FB7-8936-E7A1DEB6CB2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30C1F1-BEC0-49EF-8F1C-A8DB1CDEA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2A659-971A-4016-9FF1-668DFE51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7F50-DD34-4559-BA32-E026A3FD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3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202AD-99D2-4DE4-9CC4-A1D6E512A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8C03D-583B-4D6D-8ABB-757F9D717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5993A-85DB-42E9-94E8-D6D2BF583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9E275-E4C9-49C7-AC97-48DDAE6A4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8750-1F7B-4FB7-8936-E7A1DEB6CB2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E499F9-46DA-489C-BD6E-A3B271945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F8A2B-D2E8-40FC-ADA2-9CCE3FF7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7F50-DD34-4559-BA32-E026A3FD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9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32EA8-B64D-44BA-BF75-7CD521F12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6BBDDF-24DE-49AE-AA99-5EED3283D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9F5C0-3A2F-4FD7-85BB-80DB1B26A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710EA-0B88-4133-96FC-946BA328F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8750-1F7B-4FB7-8936-E7A1DEB6CB2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EFEA4-B09F-44A3-BFBF-0B854BA86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FA04C0-A289-40F7-A6F1-D19B447A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7F50-DD34-4559-BA32-E026A3FD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1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59D24A-2C42-4C21-82F9-1EF07BF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DF34F-88C6-4E4B-97DD-D67142651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DE327-E5CF-4BE9-A419-70D69A16BE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98750-1F7B-4FB7-8936-E7A1DEB6CB2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5EE10-0CD0-434E-B0F2-CC2FC51FE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2E14C-2A3A-4CAA-9DBE-7F7846C3F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37F50-DD34-4559-BA32-E026A3FD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7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a-visual-explanation-of-gradient-descent-methods-momentum-adagrad-rmsprop-adam-f898b102325c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s://commons.wikimedia.org/wiki/File:Gradient_descent.gi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30628-B545-467E-BFDD-CFE49B704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7781" y="3429000"/>
            <a:ext cx="3583709" cy="96996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Section 5</a:t>
            </a:r>
          </a:p>
        </p:txBody>
      </p:sp>
    </p:spTree>
    <p:extLst>
      <p:ext uri="{BB962C8B-B14F-4D97-AF65-F5344CB8AC3E}">
        <p14:creationId xmlns:p14="http://schemas.microsoft.com/office/powerpoint/2010/main" val="1586911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entury Gothic" panose="020B0502020202020204" pitchFamily="34" charset="0"/>
              </a:rPr>
              <a:t>Subgradients</a:t>
            </a:r>
            <a:r>
              <a:rPr lang="en-US" dirty="0">
                <a:latin typeface="Century Gothic" panose="020B0502020202020204" pitchFamily="34" charset="0"/>
              </a:rPr>
              <a:t> – Many Dimensions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A2AC34-7023-4F19-B9E6-F0A0DBA5A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257" y="2387604"/>
            <a:ext cx="6687483" cy="6382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87080B-C84E-4805-8220-6AF3A668C507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58151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entury Gothic" panose="020B0502020202020204" pitchFamily="34" charset="0"/>
                  </a:rPr>
                  <a:t>What if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entury Gothic" panose="020B0502020202020204" pitchFamily="34" charset="0"/>
                  </a:rPr>
                  <a:t>is non-differentiable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Century Gothic" panose="020B0502020202020204" pitchFamily="34" charset="0"/>
                  </a:rPr>
                  <a:t>? 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87080B-C84E-4805-8220-6AF3A668C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5815150" cy="369332"/>
              </a:xfrm>
              <a:prstGeom prst="rect">
                <a:avLst/>
              </a:prstGeom>
              <a:blipFill>
                <a:blip r:embed="rId3"/>
                <a:stretch>
                  <a:fillRect l="-735" t="-11475"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79D0910-6C4B-4A7A-AAA2-FD8447E23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188" y="3429000"/>
            <a:ext cx="9421540" cy="8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14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entury Gothic" panose="020B0502020202020204" pitchFamily="34" charset="0"/>
              </a:rPr>
              <a:t>Subgradients</a:t>
            </a:r>
            <a:r>
              <a:rPr lang="en-US" dirty="0">
                <a:latin typeface="Century Gothic" panose="020B0502020202020204" pitchFamily="34" charset="0"/>
              </a:rPr>
              <a:t> – (3a)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25118D-2370-4802-A9D0-DE1B551E3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388" y="3209894"/>
            <a:ext cx="8945223" cy="4382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A2AD02-610C-4C73-B7A4-5BB6C4782B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95" t="52820" r="41299"/>
          <a:stretch/>
        </p:blipFill>
        <p:spPr>
          <a:xfrm>
            <a:off x="4447307" y="2299721"/>
            <a:ext cx="3297383" cy="30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6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8F60EC-6E46-434D-914B-0D1FC6BC9270}"/>
                  </a:ext>
                </a:extLst>
              </p:cNvPr>
              <p:cNvSpPr txBox="1"/>
              <p:nvPr/>
            </p:nvSpPr>
            <p:spPr>
              <a:xfrm>
                <a:off x="1623387" y="3590838"/>
                <a:ext cx="8945223" cy="120032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u="none" strike="noStrike" dirty="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Now, </a:t>
                </a:r>
                <a:r>
                  <a:rPr lang="en-US" b="1" dirty="0">
                    <a:solidFill>
                      <a:srgbClr val="000000"/>
                    </a:solidFill>
                    <a:latin typeface="Century Gothic" panose="020B0502020202020204" pitchFamily="34" charset="0"/>
                  </a:rPr>
                  <a:t>g = 0,</a:t>
                </a:r>
              </a:p>
              <a:p>
                <a:pPr rtl="0">
                  <a:spcBef>
                    <a:spcPts val="0"/>
                  </a:spcBef>
                  <a:spcAft>
                    <a:spcPts val="0"/>
                  </a:spcAft>
                </a:pPr>
                <a:endParaRPr lang="en-US" b="1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endParaRPr>
              </a:p>
              <a:p>
                <a:pPr rtl="0">
                  <a:spcBef>
                    <a:spcPts val="0"/>
                  </a:spcBef>
                  <a:spcAft>
                    <a:spcPts val="0"/>
                  </a:spcAft>
                </a:pPr>
                <a:endParaRPr lang="en-US" b="1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  <a:p>
                <a:pPr rtl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1" dirty="0">
                    <a:effectLst/>
                    <a:latin typeface="Century Gothic" panose="020B0502020202020204" pitchFamily="34" charset="0"/>
                  </a:rPr>
                  <a:t> is a global minimum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8F60EC-6E46-434D-914B-0D1FC6BC9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387" y="3590838"/>
                <a:ext cx="8945223" cy="1200329"/>
              </a:xfrm>
              <a:prstGeom prst="rect">
                <a:avLst/>
              </a:prstGeom>
              <a:blipFill>
                <a:blip r:embed="rId2"/>
                <a:stretch>
                  <a:fillRect l="-476" t="-2010" b="-6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entury Gothic" panose="020B0502020202020204" pitchFamily="34" charset="0"/>
              </a:rPr>
              <a:t>Subgradients</a:t>
            </a:r>
            <a:r>
              <a:rPr lang="en-US" dirty="0">
                <a:latin typeface="Century Gothic" panose="020B0502020202020204" pitchFamily="34" charset="0"/>
              </a:rPr>
              <a:t> – (3a)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25118D-2370-4802-A9D0-DE1B551E3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388" y="1868774"/>
            <a:ext cx="8945223" cy="4382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CF41B0-C085-4336-8DE7-09B19978C940}"/>
              </a:ext>
            </a:extLst>
          </p:cNvPr>
          <p:cNvSpPr txBox="1"/>
          <p:nvPr/>
        </p:nvSpPr>
        <p:spPr>
          <a:xfrm>
            <a:off x="1623387" y="2485071"/>
            <a:ext cx="8945223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Gradients are important for many tasks (i.e. Gradient Descent). Suppose the analytical solution for our gradient was complex we could take the </a:t>
            </a:r>
            <a:r>
              <a:rPr lang="en-US" sz="1800" b="1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subgradient</a:t>
            </a:r>
            <a:r>
              <a:rPr lang="en-US" sz="1800" b="1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! 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For example, </a:t>
            </a:r>
            <a:r>
              <a:rPr lang="en-US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subgradient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 descent.</a:t>
            </a:r>
            <a:endParaRPr lang="en-US" b="1" dirty="0">
              <a:effectLst/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8B2821-776D-407D-BD78-B833F66C5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732" y="4067159"/>
            <a:ext cx="4172532" cy="24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40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5E95CA-7E9C-4B06-A8C6-455B8C9FA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625" y="3186078"/>
            <a:ext cx="8954750" cy="4858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entury Gothic" panose="020B0502020202020204" pitchFamily="34" charset="0"/>
              </a:rPr>
              <a:t>Subgradients</a:t>
            </a:r>
            <a:r>
              <a:rPr lang="en-US" dirty="0">
                <a:latin typeface="Century Gothic" panose="020B0502020202020204" pitchFamily="34" charset="0"/>
              </a:rPr>
              <a:t> – (3b)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D7AA0B-22BD-48BB-9198-C71777DF92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95" t="52820" r="41299"/>
          <a:stretch/>
        </p:blipFill>
        <p:spPr>
          <a:xfrm>
            <a:off x="4447307" y="2299721"/>
            <a:ext cx="3297383" cy="30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23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5E95CA-7E9C-4B06-A8C6-455B8C9FA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625" y="1690688"/>
            <a:ext cx="8954750" cy="4858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entury Gothic" panose="020B0502020202020204" pitchFamily="34" charset="0"/>
              </a:rPr>
              <a:t>Subgradients</a:t>
            </a:r>
            <a:r>
              <a:rPr lang="en-US" dirty="0">
                <a:latin typeface="Century Gothic" panose="020B0502020202020204" pitchFamily="34" charset="0"/>
              </a:rPr>
              <a:t> – (3b)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64CF84-51DF-4DBC-9317-77027F678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260" y="2176531"/>
            <a:ext cx="4153480" cy="3105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5C569C-973A-4815-AA5B-5BF893FE0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099" y="4502104"/>
            <a:ext cx="8973802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40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entury Gothic" panose="020B0502020202020204" pitchFamily="34" charset="0"/>
              </a:rPr>
              <a:t>Subgradients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3ABFC8-92B8-4BA7-9C46-6549997BC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388" y="2671657"/>
            <a:ext cx="8945223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84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30628-B545-467E-BFDD-CFE49B704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8051" y="3429000"/>
            <a:ext cx="7203440" cy="969963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latin typeface="Century Gothic" panose="020B0502020202020204" pitchFamily="34" charset="0"/>
              </a:rPr>
              <a:t>Convexity</a:t>
            </a:r>
          </a:p>
        </p:txBody>
      </p:sp>
    </p:spTree>
    <p:extLst>
      <p:ext uri="{BB962C8B-B14F-4D97-AF65-F5344CB8AC3E}">
        <p14:creationId xmlns:p14="http://schemas.microsoft.com/office/powerpoint/2010/main" val="926062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Convexity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3604C2-5AD0-4738-A18C-BE70AB757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940" y="2166415"/>
            <a:ext cx="9812119" cy="8097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7B4733-C243-4BA2-952C-E6EDE560E220}"/>
              </a:ext>
            </a:extLst>
          </p:cNvPr>
          <p:cNvSpPr txBox="1"/>
          <p:nvPr/>
        </p:nvSpPr>
        <p:spPr>
          <a:xfrm>
            <a:off x="838200" y="1690688"/>
            <a:ext cx="5815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Can your function hold water?</a:t>
            </a:r>
            <a:endParaRPr lang="en-US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125E0693-A8DE-41EE-81D7-DC80910E9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28" y="3082548"/>
            <a:ext cx="5680144" cy="295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113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Convexity – (1a)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A28138-AF36-4614-A500-D95A338F4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259" y="3309921"/>
            <a:ext cx="4877481" cy="2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46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Convexity – (1a)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A28138-AF36-4614-A500-D95A338F4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257" y="2143533"/>
            <a:ext cx="4877481" cy="2381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1BBAB2-F12E-4569-8F66-0418AA695C4C}"/>
              </a:ext>
            </a:extLst>
          </p:cNvPr>
          <p:cNvSpPr txBox="1"/>
          <p:nvPr/>
        </p:nvSpPr>
        <p:spPr>
          <a:xfrm>
            <a:off x="1623385" y="2714787"/>
            <a:ext cx="894522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Optimization depends on finding local minima. With convex functions local minima are global minima.</a:t>
            </a:r>
            <a:endParaRPr lang="en-US" b="1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6AEFF5FA-B4B2-4D3C-A787-64DF6577CAB1}"/>
              </a:ext>
            </a:extLst>
          </p:cNvPr>
          <p:cNvSpPr/>
          <p:nvPr/>
        </p:nvSpPr>
        <p:spPr>
          <a:xfrm rot="5400000">
            <a:off x="4615764" y="4211291"/>
            <a:ext cx="2956108" cy="1176344"/>
          </a:xfrm>
          <a:prstGeom prst="arc">
            <a:avLst>
              <a:gd name="adj1" fmla="val 16200000"/>
              <a:gd name="adj2" fmla="val 538799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B0DC19-6D6D-47C8-BDF8-C669DB432647}"/>
              </a:ext>
            </a:extLst>
          </p:cNvPr>
          <p:cNvCxnSpPr>
            <a:cxnSpLocks/>
          </p:cNvCxnSpPr>
          <p:nvPr/>
        </p:nvCxnSpPr>
        <p:spPr>
          <a:xfrm>
            <a:off x="5385039" y="5216803"/>
            <a:ext cx="1417558" cy="510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DE31223-108E-4745-87B6-81256B92D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838" y="3551032"/>
            <a:ext cx="9573961" cy="13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0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3E112-2238-46A3-A3C8-A39389C42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Office Hours: Wednesday 1-2PM!</a:t>
            </a:r>
          </a:p>
          <a:p>
            <a:r>
              <a:rPr lang="en-US" dirty="0">
                <a:latin typeface="Century Gothic" panose="020B0502020202020204" pitchFamily="34" charset="0"/>
              </a:rPr>
              <a:t>Done with Homework 1!</a:t>
            </a:r>
          </a:p>
          <a:p>
            <a:r>
              <a:rPr lang="en-US" dirty="0">
                <a:latin typeface="Century Gothic" panose="020B0502020202020204" pitchFamily="34" charset="0"/>
              </a:rPr>
              <a:t>Homework 2: </a:t>
            </a:r>
            <a:r>
              <a:rPr lang="en-US" b="1" dirty="0">
                <a:latin typeface="Century Gothic" panose="020B0502020202020204" pitchFamily="34" charset="0"/>
              </a:rPr>
              <a:t>Tuesday, February 16, 2021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Get started early!</a:t>
            </a:r>
          </a:p>
          <a:p>
            <a:r>
              <a:rPr lang="en-US" dirty="0">
                <a:latin typeface="Century Gothic" panose="020B0502020202020204" pitchFamily="34" charset="0"/>
              </a:rPr>
              <a:t>Course and Section Feedback?</a:t>
            </a:r>
          </a:p>
        </p:txBody>
      </p:sp>
    </p:spTree>
    <p:extLst>
      <p:ext uri="{BB962C8B-B14F-4D97-AF65-F5344CB8AC3E}">
        <p14:creationId xmlns:p14="http://schemas.microsoft.com/office/powerpoint/2010/main" val="2052627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Convexity – (1b)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683127-B248-4678-A9DD-2B6F9A06F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180" y="3152736"/>
            <a:ext cx="6201640" cy="5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36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Convexity – (1b)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C54F4C-A6FE-4E16-9C77-7B02383C8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998" y="1972346"/>
            <a:ext cx="6201640" cy="5525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E99CCC-8510-4579-A67B-6C990DB89D60}"/>
              </a:ext>
            </a:extLst>
          </p:cNvPr>
          <p:cNvSpPr txBox="1"/>
          <p:nvPr/>
        </p:nvSpPr>
        <p:spPr>
          <a:xfrm>
            <a:off x="1623385" y="2714787"/>
            <a:ext cx="8945223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00050" indent="-400050" rtl="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Proof via triangle inequality:</a:t>
            </a:r>
          </a:p>
          <a:p>
            <a:pPr marL="857250" lvl="1" indent="-400050">
              <a:buFont typeface="+mj-lt"/>
              <a:buAutoNum type="romanLcPeriod"/>
            </a:pPr>
            <a:endParaRPr lang="en-US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857250" lvl="1" indent="-400050">
              <a:buFont typeface="+mj-lt"/>
              <a:buAutoNum type="romanLcPeriod"/>
            </a:pPr>
            <a:endParaRPr lang="en-US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857250" lvl="1" indent="-400050">
              <a:buFont typeface="+mj-lt"/>
              <a:buAutoNum type="romanLcPeriod"/>
            </a:pPr>
            <a:endParaRPr lang="en-US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00050" indent="-400050" rtl="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Draw a line!</a:t>
            </a:r>
          </a:p>
          <a:p>
            <a:pPr marL="400050" indent="-400050" rtl="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Check algebra at home (a little complex)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4FA8BF-FF49-4388-94C8-5ED84435E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418" y="3109868"/>
            <a:ext cx="3315163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93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Convexity – (1c)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974225-0C91-4226-A7C4-15DFB5AA8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177" y="3300394"/>
            <a:ext cx="9821646" cy="2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33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Convexity – (1c)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974225-0C91-4226-A7C4-15DFB5AA8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177" y="1690688"/>
            <a:ext cx="9821646" cy="2572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17BC69-8C20-492C-9E8B-8D5B9CE25A95}"/>
              </a:ext>
            </a:extLst>
          </p:cNvPr>
          <p:cNvSpPr txBox="1"/>
          <p:nvPr/>
        </p:nvSpPr>
        <p:spPr>
          <a:xfrm>
            <a:off x="1623388" y="2551837"/>
            <a:ext cx="8945223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00050" indent="-400050" rtl="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For linear functions we have:</a:t>
            </a:r>
          </a:p>
          <a:p>
            <a:pPr marL="857250" lvl="1" indent="-400050">
              <a:buFont typeface="+mj-lt"/>
              <a:buAutoNum type="romanLcPeriod"/>
            </a:pPr>
            <a:endParaRPr lang="en-US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857250" lvl="1" indent="-400050">
              <a:buFont typeface="+mj-lt"/>
              <a:buAutoNum type="romanLcPeriod"/>
            </a:pPr>
            <a:endParaRPr lang="en-US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8CEC73-150C-4065-B99A-94F1282A9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496" y="2968998"/>
            <a:ext cx="3801005" cy="2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12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Checking Convexity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C3BDC8-13A5-440B-9E65-3CAD7AB6B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993" y="2333472"/>
            <a:ext cx="9774014" cy="21910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0F2EB6-0450-4C6E-9D11-7E3B6F280F88}"/>
              </a:ext>
            </a:extLst>
          </p:cNvPr>
          <p:cNvSpPr txBox="1"/>
          <p:nvPr/>
        </p:nvSpPr>
        <p:spPr>
          <a:xfrm>
            <a:off x="838200" y="1690688"/>
            <a:ext cx="5815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Century Gothic" panose="020B0502020202020204" pitchFamily="34" charset="0"/>
              </a:rPr>
              <a:t>Lots of strategies that don’t rely on the definition!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172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Checking Convexity – (2g)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D3C547-F04F-48D8-B686-CD2DC1B22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704" y="2178945"/>
            <a:ext cx="9459645" cy="2476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A7C116-AD37-45D5-9C0B-38F151A58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942" y="3429000"/>
            <a:ext cx="7278116" cy="2476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3DA667-5E34-485F-8A67-216FD18E3531}"/>
              </a:ext>
            </a:extLst>
          </p:cNvPr>
          <p:cNvSpPr txBox="1"/>
          <p:nvPr/>
        </p:nvSpPr>
        <p:spPr>
          <a:xfrm>
            <a:off x="838200" y="1690688"/>
            <a:ext cx="581515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Century Gothic" panose="020B0502020202020204" pitchFamily="34" charset="0"/>
              </a:rPr>
              <a:t>Strategies: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 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2E0F54-0389-44A7-831C-357A170E1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995" y="2585816"/>
            <a:ext cx="5229955" cy="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72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Checking Convexity – (2g)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A7C116-AD37-45D5-9C0B-38F151A58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942" y="1688511"/>
            <a:ext cx="7278116" cy="2476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7A2CB4-4578-4690-9E0A-D22DC8B0F3CF}"/>
              </a:ext>
            </a:extLst>
          </p:cNvPr>
          <p:cNvSpPr txBox="1"/>
          <p:nvPr/>
        </p:nvSpPr>
        <p:spPr>
          <a:xfrm>
            <a:off x="1623388" y="2136911"/>
            <a:ext cx="8945223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00050" indent="-400050" rtl="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Proof via triangle inequality: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Note that we only need to show                                           since            is an affine transformation of w.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  </a:t>
            </a:r>
          </a:p>
          <a:p>
            <a:pPr marL="857250" lvl="1" indent="-400050">
              <a:buFont typeface="+mj-lt"/>
              <a:buAutoNum type="romanLcPeriod"/>
            </a:pPr>
            <a:endParaRPr lang="en-US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857250" lvl="1" indent="-400050">
              <a:buFont typeface="+mj-lt"/>
              <a:buAutoNum type="romanLcPeriod"/>
            </a:pPr>
            <a:endParaRPr lang="en-US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00050" indent="-400050" rtl="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Hessian: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                         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                                                                   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is PSD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2719FE-BAD2-4AA8-AF17-09C1A9CE3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493" y="4240353"/>
            <a:ext cx="2905530" cy="2953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C50D9E-091F-49E7-8984-1FABE89F8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493" y="4631461"/>
            <a:ext cx="1838582" cy="3143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CFC116-72EA-43E4-A4DC-140C76893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7166" y="3834343"/>
            <a:ext cx="1056822" cy="3187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4D3A32-4335-4907-860A-91B1BE8C96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1892" y="2207090"/>
            <a:ext cx="5257052" cy="2461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8587F7-45E8-4CC8-868C-4E4C2C0F42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0907" y="2503714"/>
            <a:ext cx="2604750" cy="2345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A111CA7-C080-494C-BDC6-9D46D10920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18957" y="2503933"/>
            <a:ext cx="668288" cy="2148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39816DE-84ED-4F4E-9F05-727C370A24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4550" y="3090815"/>
            <a:ext cx="3762900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77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Checking Convexity – (2d)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3DA667-5E34-485F-8A67-216FD18E3531}"/>
              </a:ext>
            </a:extLst>
          </p:cNvPr>
          <p:cNvSpPr txBox="1"/>
          <p:nvPr/>
        </p:nvSpPr>
        <p:spPr>
          <a:xfrm>
            <a:off x="838200" y="1690688"/>
            <a:ext cx="581515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Century Gothic" panose="020B0502020202020204" pitchFamily="34" charset="0"/>
              </a:rPr>
              <a:t>Strategies: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231C93-6743-4011-8F52-2344CDE03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178" y="3295631"/>
            <a:ext cx="8735644" cy="2667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8041AA-AB33-480A-A364-4B7953452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995" y="2191925"/>
            <a:ext cx="3086531" cy="22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96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Checking Convexity – (2d)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231C93-6743-4011-8F52-2344CDE03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178" y="1690688"/>
            <a:ext cx="8735644" cy="2667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684FA8-EBDB-4B5D-B05E-AD8FB842D09F}"/>
              </a:ext>
            </a:extLst>
          </p:cNvPr>
          <p:cNvSpPr txBox="1"/>
          <p:nvPr/>
        </p:nvSpPr>
        <p:spPr>
          <a:xfrm>
            <a:off x="1623388" y="2117658"/>
            <a:ext cx="8945223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00050" indent="-400050" rtl="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Proof via triangle inequality</a:t>
            </a:r>
          </a:p>
          <a:p>
            <a:pPr marL="400050" indent="-400050" rtl="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endParaRPr lang="en-US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00050" indent="-400050" rtl="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endParaRPr lang="en-US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00050" indent="-400050" rtl="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endParaRPr lang="en-US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00050" indent="-400050" rtl="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endParaRPr lang="en-US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00050" indent="-400050" rtl="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endParaRPr lang="en-US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00050" indent="-400050" rtl="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endParaRPr lang="en-US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898944-07BB-4FD2-B7B0-037C2D054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492" y="2578242"/>
            <a:ext cx="5039428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20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3E112-2238-46A3-A3C8-A39389C42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Gradient Descent (~10 min)</a:t>
            </a:r>
          </a:p>
          <a:p>
            <a:r>
              <a:rPr lang="en-US" dirty="0" err="1">
                <a:latin typeface="Century Gothic" panose="020B0502020202020204" pitchFamily="34" charset="0"/>
              </a:rPr>
              <a:t>Subgradients</a:t>
            </a:r>
            <a:r>
              <a:rPr lang="en-US" dirty="0">
                <a:latin typeface="Century Gothic" panose="020B0502020202020204" pitchFamily="34" charset="0"/>
              </a:rPr>
              <a:t> (~15 min)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Question 3</a:t>
            </a:r>
          </a:p>
          <a:p>
            <a:r>
              <a:rPr lang="en-US" dirty="0">
                <a:latin typeface="Century Gothic" panose="020B0502020202020204" pitchFamily="34" charset="0"/>
              </a:rPr>
              <a:t>Convexity (~25 min)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Questions 1,2</a:t>
            </a:r>
          </a:p>
        </p:txBody>
      </p:sp>
    </p:spTree>
    <p:extLst>
      <p:ext uri="{BB962C8B-B14F-4D97-AF65-F5344CB8AC3E}">
        <p14:creationId xmlns:p14="http://schemas.microsoft.com/office/powerpoint/2010/main" val="2669058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30628-B545-467E-BFDD-CFE49B704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6469" y="3429000"/>
            <a:ext cx="6405022" cy="9699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Gradient Descent</a:t>
            </a:r>
          </a:p>
        </p:txBody>
      </p:sp>
    </p:spTree>
    <p:extLst>
      <p:ext uri="{BB962C8B-B14F-4D97-AF65-F5344CB8AC3E}">
        <p14:creationId xmlns:p14="http://schemas.microsoft.com/office/powerpoint/2010/main" val="289772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Gradient Descent – Algorithm</a:t>
            </a:r>
          </a:p>
        </p:txBody>
      </p:sp>
      <p:pic>
        <p:nvPicPr>
          <p:cNvPr id="1026" name="Picture 2" descr="Image for post">
            <a:extLst>
              <a:ext uri="{FF2B5EF4-FFF2-40B4-BE49-F238E27FC236}">
                <a16:creationId xmlns:a16="http://schemas.microsoft.com/office/drawing/2014/main" id="{6D2FABF8-8555-44DF-A162-38C154FEA4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388" y="1676399"/>
            <a:ext cx="40957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1391DC-15F3-42DB-A6C8-C27D044FB1D7}"/>
              </a:ext>
            </a:extLst>
          </p:cNvPr>
          <p:cNvSpPr txBox="1"/>
          <p:nvPr/>
        </p:nvSpPr>
        <p:spPr>
          <a:xfrm>
            <a:off x="7636601" y="5181599"/>
            <a:ext cx="288253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latin typeface="Century Gothic" panose="020B0502020202020204" pitchFamily="34" charset="0"/>
                <a:hlinkClick r:id="rId3"/>
              </a:rPr>
              <a:t>A Visual Explanation of Gradient Descent Methods (Momentum, </a:t>
            </a:r>
            <a:r>
              <a:rPr lang="en-US" sz="900" dirty="0" err="1">
                <a:latin typeface="Century Gothic" panose="020B0502020202020204" pitchFamily="34" charset="0"/>
                <a:hlinkClick r:id="rId3"/>
              </a:rPr>
              <a:t>AdaGrad</a:t>
            </a:r>
            <a:r>
              <a:rPr lang="en-US" sz="900" dirty="0">
                <a:latin typeface="Century Gothic" panose="020B0502020202020204" pitchFamily="34" charset="0"/>
                <a:hlinkClick r:id="rId3"/>
              </a:rPr>
              <a:t>, </a:t>
            </a:r>
            <a:r>
              <a:rPr lang="en-US" sz="900" dirty="0" err="1">
                <a:latin typeface="Century Gothic" panose="020B0502020202020204" pitchFamily="34" charset="0"/>
                <a:hlinkClick r:id="rId3"/>
              </a:rPr>
              <a:t>RMSProp</a:t>
            </a:r>
            <a:r>
              <a:rPr lang="en-US" sz="900" dirty="0">
                <a:latin typeface="Century Gothic" panose="020B0502020202020204" pitchFamily="34" charset="0"/>
                <a:hlinkClick r:id="rId3"/>
              </a:rPr>
              <a:t>, Adam) | by Lili Jiang | Towards Data Science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3C503B-8087-43E3-A799-E1BB38462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130" y="3268769"/>
            <a:ext cx="2659821" cy="32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65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Gradient Descent – Starting Points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1391DC-15F3-42DB-A6C8-C27D044FB1D7}"/>
              </a:ext>
            </a:extLst>
          </p:cNvPr>
          <p:cNvSpPr txBox="1"/>
          <p:nvPr/>
        </p:nvSpPr>
        <p:spPr>
          <a:xfrm>
            <a:off x="4654731" y="5664375"/>
            <a:ext cx="288253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latin typeface="Century Gothic" panose="020B0502020202020204" pitchFamily="34" charset="0"/>
                <a:hlinkClick r:id="rId2"/>
              </a:rPr>
              <a:t>File:Gradient descent.gif - Wikimedia Commons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Image result for gradient descent visualization gif">
            <a:extLst>
              <a:ext uri="{FF2B5EF4-FFF2-40B4-BE49-F238E27FC236}">
                <a16:creationId xmlns:a16="http://schemas.microsoft.com/office/drawing/2014/main" id="{64028565-7F4B-4349-9E74-7E2FB5EE2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43" y="1690688"/>
            <a:ext cx="4875711" cy="395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510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30628-B545-467E-BFDD-CFE49B704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3193" y="3429000"/>
            <a:ext cx="6588298" cy="969963"/>
          </a:xfrm>
        </p:spPr>
        <p:txBody>
          <a:bodyPr>
            <a:normAutofit/>
          </a:bodyPr>
          <a:lstStyle/>
          <a:p>
            <a:pPr algn="r"/>
            <a:r>
              <a:rPr lang="en-US" dirty="0" err="1">
                <a:latin typeface="Century Gothic" panose="020B0502020202020204" pitchFamily="34" charset="0"/>
              </a:rPr>
              <a:t>Subgradients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122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entury Gothic" panose="020B0502020202020204" pitchFamily="34" charset="0"/>
              </a:rPr>
              <a:t>Subgradients</a:t>
            </a:r>
            <a:r>
              <a:rPr lang="en-US" dirty="0">
                <a:latin typeface="Century Gothic" panose="020B0502020202020204" pitchFamily="34" charset="0"/>
              </a:rPr>
              <a:t> – 1D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808544-51E7-4F40-9BF9-FE7DE908C461}"/>
                  </a:ext>
                </a:extLst>
              </p:cNvPr>
              <p:cNvSpPr txBox="1"/>
              <p:nvPr/>
            </p:nvSpPr>
            <p:spPr>
              <a:xfrm>
                <a:off x="838199" y="1690687"/>
                <a:ext cx="5815150" cy="800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rtl="0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entury Gothic" panose="020B0502020202020204" pitchFamily="34" charset="0"/>
                  </a:rPr>
                  <a:t>This is a </a:t>
                </a:r>
                <a:r>
                  <a:rPr lang="en-US" dirty="0" err="1">
                    <a:latin typeface="Century Gothic" panose="020B0502020202020204" pitchFamily="34" charset="0"/>
                  </a:rPr>
                  <a:t>subderivative</a:t>
                </a:r>
                <a:r>
                  <a:rPr lang="en-US" dirty="0">
                    <a:latin typeface="Century Gothic" panose="020B0502020202020204" pitchFamily="34" charset="0"/>
                  </a:rPr>
                  <a:t>!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entury Gothic" panose="020B0502020202020204" pitchFamily="34" charset="0"/>
                  </a:rPr>
                  <a:t>What if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entury Gothic" panose="020B0502020202020204" pitchFamily="34" charset="0"/>
                  </a:rPr>
                  <a:t>is non-differentiable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Century Gothic" panose="020B0502020202020204" pitchFamily="34" charset="0"/>
                  </a:rPr>
                  <a:t>?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808544-51E7-4F40-9BF9-FE7DE908C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90687"/>
                <a:ext cx="5815150" cy="800219"/>
              </a:xfrm>
              <a:prstGeom prst="rect">
                <a:avLst/>
              </a:prstGeom>
              <a:blipFill>
                <a:blip r:embed="rId2"/>
                <a:stretch>
                  <a:fillRect l="-629" t="-378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A3CAB928-1F98-44CF-A99C-DE92C3B1B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588" y="2628782"/>
            <a:ext cx="9276822" cy="6233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780F1A-D86D-47EC-A5CD-09475E16B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363" y="3429000"/>
            <a:ext cx="3963274" cy="286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94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entury Gothic" panose="020B0502020202020204" pitchFamily="34" charset="0"/>
              </a:rPr>
              <a:t>Subgradients</a:t>
            </a:r>
            <a:r>
              <a:rPr lang="en-US" dirty="0">
                <a:latin typeface="Century Gothic" panose="020B0502020202020204" pitchFamily="34" charset="0"/>
              </a:rPr>
              <a:t> – Many Dimensions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A2AC34-7023-4F19-B9E6-F0A0DBA5A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257" y="2387604"/>
            <a:ext cx="6687483" cy="6382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87080B-C84E-4805-8220-6AF3A668C507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58151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entury Gothic" panose="020B0502020202020204" pitchFamily="34" charset="0"/>
                  </a:rPr>
                  <a:t>What if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entury Gothic" panose="020B0502020202020204" pitchFamily="34" charset="0"/>
                  </a:rPr>
                  <a:t>is non-differentiable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Century Gothic" panose="020B0502020202020204" pitchFamily="34" charset="0"/>
                  </a:rPr>
                  <a:t>? </a:t>
                </a:r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87080B-C84E-4805-8220-6AF3A668C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5815150" cy="369332"/>
              </a:xfrm>
              <a:prstGeom prst="rect">
                <a:avLst/>
              </a:prstGeom>
              <a:blipFill>
                <a:blip r:embed="rId3"/>
                <a:stretch>
                  <a:fillRect l="-735" t="-11475"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3C8B4257-8CFE-4292-825C-09FEFEF01B00}"/>
              </a:ext>
            </a:extLst>
          </p:cNvPr>
          <p:cNvSpPr/>
          <p:nvPr/>
        </p:nvSpPr>
        <p:spPr>
          <a:xfrm>
            <a:off x="3770671" y="3429000"/>
            <a:ext cx="1612490" cy="1084006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15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Section 4</Template>
  <TotalTime>818</TotalTime>
  <Words>361</Words>
  <Application>Microsoft Office PowerPoint</Application>
  <PresentationFormat>Widescreen</PresentationFormat>
  <Paragraphs>78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Century Gothic</vt:lpstr>
      <vt:lpstr>Office Theme</vt:lpstr>
      <vt:lpstr>Section 5</vt:lpstr>
      <vt:lpstr>Admin</vt:lpstr>
      <vt:lpstr>Agenda</vt:lpstr>
      <vt:lpstr>Gradient Descent</vt:lpstr>
      <vt:lpstr>Gradient Descent – Algorithm</vt:lpstr>
      <vt:lpstr>Gradient Descent – Starting Points</vt:lpstr>
      <vt:lpstr>Subgradients</vt:lpstr>
      <vt:lpstr>Subgradients – 1D</vt:lpstr>
      <vt:lpstr>Subgradients – Many Dimensions</vt:lpstr>
      <vt:lpstr>Subgradients – Many Dimensions</vt:lpstr>
      <vt:lpstr>Subgradients – (3a)</vt:lpstr>
      <vt:lpstr>Subgradients – (3a)</vt:lpstr>
      <vt:lpstr>Subgradients – (3b)</vt:lpstr>
      <vt:lpstr>Subgradients – (3b)</vt:lpstr>
      <vt:lpstr>Subgradients</vt:lpstr>
      <vt:lpstr>Convexity</vt:lpstr>
      <vt:lpstr>Convexity</vt:lpstr>
      <vt:lpstr>Convexity – (1a)</vt:lpstr>
      <vt:lpstr>Convexity – (1a)</vt:lpstr>
      <vt:lpstr>Convexity – (1b)</vt:lpstr>
      <vt:lpstr>Convexity – (1b)</vt:lpstr>
      <vt:lpstr>Convexity – (1c)</vt:lpstr>
      <vt:lpstr>Convexity – (1c)</vt:lpstr>
      <vt:lpstr>Checking Convexity</vt:lpstr>
      <vt:lpstr>Checking Convexity – (2g)</vt:lpstr>
      <vt:lpstr>Checking Convexity – (2g)</vt:lpstr>
      <vt:lpstr>Checking Convexity – (2d)</vt:lpstr>
      <vt:lpstr>Checking Convexity – (2d)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5</dc:title>
  <dc:creator>Rishi Jha</dc:creator>
  <cp:lastModifiedBy>Rishi Jha</cp:lastModifiedBy>
  <cp:revision>6</cp:revision>
  <dcterms:created xsi:type="dcterms:W3CDTF">2021-02-04T05:52:58Z</dcterms:created>
  <dcterms:modified xsi:type="dcterms:W3CDTF">2021-02-04T19:52:35Z</dcterms:modified>
</cp:coreProperties>
</file>